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2" r:id="rId4"/>
    <p:sldId id="257" r:id="rId5"/>
    <p:sldId id="270" r:id="rId6"/>
    <p:sldId id="260" r:id="rId7"/>
    <p:sldId id="261" r:id="rId8"/>
    <p:sldId id="262" r:id="rId9"/>
    <p:sldId id="263" r:id="rId10"/>
    <p:sldId id="264" r:id="rId11"/>
    <p:sldId id="269" r:id="rId12"/>
    <p:sldId id="267" r:id="rId13"/>
    <p:sldId id="268" r:id="rId14"/>
    <p:sldId id="271" r:id="rId15"/>
    <p:sldId id="266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D2D-0718-401F-94F6-9FEAEF2E6D4E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F84-63DF-43CD-A0EF-97534658F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D2D-0718-401F-94F6-9FEAEF2E6D4E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F84-63DF-43CD-A0EF-97534658F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D2D-0718-401F-94F6-9FEAEF2E6D4E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F84-63DF-43CD-A0EF-97534658F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D2D-0718-401F-94F6-9FEAEF2E6D4E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F84-63DF-43CD-A0EF-97534658F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D2D-0718-401F-94F6-9FEAEF2E6D4E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F84-63DF-43CD-A0EF-97534658F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D2D-0718-401F-94F6-9FEAEF2E6D4E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F84-63DF-43CD-A0EF-97534658F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D2D-0718-401F-94F6-9FEAEF2E6D4E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F84-63DF-43CD-A0EF-97534658F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D2D-0718-401F-94F6-9FEAEF2E6D4E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F84-63DF-43CD-A0EF-97534658F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D2D-0718-401F-94F6-9FEAEF2E6D4E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F84-63DF-43CD-A0EF-97534658F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D2D-0718-401F-94F6-9FEAEF2E6D4E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F84-63DF-43CD-A0EF-97534658F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A2D2D-0718-401F-94F6-9FEAEF2E6D4E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9F84-63DF-43CD-A0EF-97534658F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2D2D-0718-401F-94F6-9FEAEF2E6D4E}" type="datetimeFigureOut">
              <a:rPr lang="ru-RU" smtClean="0"/>
              <a:pPr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9F84-63DF-43CD-A0EF-97534658F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2.infourok.ru/uploads/ex/033e/0001ff0d-b20f86a7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pic>
        <p:nvPicPr>
          <p:cNvPr id="6" name="Picture 6" descr="E:\мама\77777777\02-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000504"/>
            <a:ext cx="2199606" cy="325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8358214" cy="23574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стенда</a:t>
            </a:r>
            <a:br>
              <a:rPr lang="ru-RU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«ЭКОЛЯТА-ДОШКОЛЯТА»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85728"/>
            <a:ext cx="835824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  <a:b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</a:t>
            </a:r>
            <a:r>
              <a:rPr lang="ru-RU" b="1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Яшлыкъ</a:t>
            </a:r>
            <a:r>
              <a:rPr lang="ru-RU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общеразвивающего вида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35769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младшей группы: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Таштемирова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Пирдавуз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Пайзуллаевна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Мустафаева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Вазипат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Данияловна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старшей группы: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Мустафаева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Наида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Рашидовна 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Алиева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Саният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Садрутдиновна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84b32627a2833ee64873b887f62329a.jpg"/>
          <p:cNvPicPr>
            <a:picLocks noChangeAspect="1"/>
          </p:cNvPicPr>
          <p:nvPr/>
        </p:nvPicPr>
        <p:blipFill>
          <a:blip r:embed="rId2" cstate="print"/>
          <a:srcRect t="8016" b="218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ЗАБОТЬСЯ О ПРИРОДЕ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3be5b732ab6f7142194838b6c86c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АККУРАТЕН С ПРИРОДОЙ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cd4200228677aeb5c97e72685ba5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ПРИРОДУ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3964095955f7a17bf5da9d2ca07bd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 РАДОВАТЬСЯ ВМЕСТЕ С ПРИРОДОЙ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5.infourok.ru/uploads/ex/025f/00043496-9abcee6a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12e9c0804e0d346f7857e110d2993b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 В ГОСТИ  ПРИРОДЕ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s/istorija/Urok-po-otechestvennoj-vojne/0014-014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hello_html_471f02c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32367"/>
            <a:ext cx="3071802" cy="4181747"/>
          </a:xfrm>
          <a:prstGeom prst="rect">
            <a:avLst/>
          </a:prstGeom>
        </p:spPr>
      </p:pic>
      <p:pic>
        <p:nvPicPr>
          <p:cNvPr id="4" name="Рисунок 3" descr="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714752"/>
            <a:ext cx="6786578" cy="3143248"/>
          </a:xfrm>
          <a:prstGeom prst="rect">
            <a:avLst/>
          </a:prstGeom>
        </p:spPr>
      </p:pic>
      <p:pic>
        <p:nvPicPr>
          <p:cNvPr id="5" name="Рисунок 4" descr="tikhonja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-285776"/>
            <a:ext cx="3768433" cy="442910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77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1058837"/>
            <a:ext cx="64294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работы с детьми старшей группы по экологическому воспитанию был разработан проект на тему: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Эколята-дошколята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ребёнка богатого внутреннего мира и системы ценностных отношений к природе, её животному и растительному миру, развитие внутренней потребности любви к природе и, как следствие, бережного отношения к ней, воспитание у ребёнка культуры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природолюбия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Расширять и обогащать знания детей о мире природы как целостной системы; </a:t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Формировать осознанное бережное отношение детей к природе; способствовать развитию понимания ребёнком неразделимого единства человека и природы, понимание общечеловеческой ценности природы. </a:t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Развивать умение делать выводы; </a:t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навыки поведения в природе; </a:t>
            </a:r>
            <a:b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Воспитывать чувство сопереживания и желания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1500174"/>
            <a:ext cx="8747897" cy="5072098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858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Т Е Н Д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32" cy="685802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284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350" y="3500438"/>
            <a:ext cx="4316774" cy="3071834"/>
          </a:xfrm>
          <a:prstGeom prst="rect">
            <a:avLst/>
          </a:prstGeom>
        </p:spPr>
      </p:pic>
      <p:pic>
        <p:nvPicPr>
          <p:cNvPr id="3" name="Рисунок 2" descr="f691bd2e-6be1-44d9-842b-27b8123b8f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0438"/>
            <a:ext cx="4429156" cy="3111717"/>
          </a:xfrm>
          <a:prstGeom prst="rect">
            <a:avLst/>
          </a:prstGeom>
        </p:spPr>
      </p:pic>
      <p:pic>
        <p:nvPicPr>
          <p:cNvPr id="4" name="Рисунок 3" descr="f522356aee36abad435deb5c029e28c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14290"/>
            <a:ext cx="4429156" cy="3071834"/>
          </a:xfrm>
          <a:prstGeom prst="rect">
            <a:avLst/>
          </a:prstGeom>
        </p:spPr>
      </p:pic>
      <p:pic>
        <p:nvPicPr>
          <p:cNvPr id="5" name="Рисунок 4" descr="plaka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548" y="214290"/>
            <a:ext cx="4313576" cy="3071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893" y="3120094"/>
            <a:ext cx="890226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ДЕТЕЙ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10329_10030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893" y="5715016"/>
            <a:ext cx="8902263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ПО ТЕРРИТОРИИ ДЕТСКОГО САДА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«ИЗУЧАЕМ ПРАВИЛА ПОВЕДЕНИЯ В ПРИРОДЕ»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210331-WA0032.jpg"/>
          <p:cNvPicPr>
            <a:picLocks noChangeAspect="1"/>
          </p:cNvPicPr>
          <p:nvPr/>
        </p:nvPicPr>
        <p:blipFill>
          <a:blip r:embed="rId2" cstate="print"/>
          <a:srcRect r="25000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367" y="142852"/>
            <a:ext cx="830247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УЗНАЕМ, ИССЛЕДУЕМ, ТВОРИМ!!!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557428"/>
      </p:ext>
    </p:extLst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331-WA0034.jpg"/>
          <p:cNvPicPr>
            <a:picLocks noChangeAspect="1"/>
          </p:cNvPicPr>
          <p:nvPr/>
        </p:nvPicPr>
        <p:blipFill>
          <a:blip r:embed="rId2" cstate="print"/>
          <a:srcRect r="1796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2557428"/>
      </p:ext>
    </p:extLst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210331-WA0029.jpg"/>
          <p:cNvPicPr>
            <a:picLocks noChangeAspect="1"/>
          </p:cNvPicPr>
          <p:nvPr/>
        </p:nvPicPr>
        <p:blipFill>
          <a:blip r:embed="rId2" cstate="print"/>
          <a:srcRect r="12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80806"/>
            <a:ext cx="91440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«МАЛЕНЬКИЕ ОГОРОДНИКИ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557428"/>
      </p:ext>
    </p:extLst>
  </p:cSld>
  <p:clrMapOvr>
    <a:masterClrMapping/>
  </p:clrMapOvr>
  <p:transition spd="slow" advClick="0" advTm="8000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79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стенда «ЭКОЛЯТА-ДОШКОЛЯТА»</vt:lpstr>
      <vt:lpstr>Слайд 2</vt:lpstr>
      <vt:lpstr>С Т Е Н 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стенда «ЭКОЛЯТА-ДОШКОЛЯТА»</dc:title>
  <dc:creator>User</dc:creator>
  <cp:lastModifiedBy>User</cp:lastModifiedBy>
  <cp:revision>6</cp:revision>
  <dcterms:created xsi:type="dcterms:W3CDTF">2021-04-01T08:44:49Z</dcterms:created>
  <dcterms:modified xsi:type="dcterms:W3CDTF">2021-04-01T11:30:45Z</dcterms:modified>
</cp:coreProperties>
</file>